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B8EDB6-F561-40D5-9FAB-356592E83701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64739-FE6C-4DFF-A51C-2B934C08F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32656"/>
            <a:ext cx="7772400" cy="128022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Очень высоко , далеко видно , я очень сильный , когда стою на лесенке.</a:t>
            </a:r>
            <a:endParaRPr lang="ru-RU" sz="2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4414" y="1571612"/>
            <a:ext cx="6557986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6_02_11_112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492896"/>
            <a:ext cx="4071966" cy="372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Маленькая принцесса!</a:t>
            </a:r>
            <a:endParaRPr lang="ru-RU" dirty="0"/>
          </a:p>
        </p:txBody>
      </p:sp>
      <p:pic>
        <p:nvPicPr>
          <p:cNvPr id="7" name="Содержимое 6" descr="IMG_2016_02_12_0952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6_02_12_0953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2357454"/>
          </a:xfrm>
        </p:spPr>
        <p:txBody>
          <a:bodyPr/>
          <a:lstStyle/>
          <a:p>
            <a:r>
              <a:rPr lang="ru-RU" dirty="0" smtClean="0"/>
              <a:t>Общение детей с </a:t>
            </a:r>
            <a:r>
              <a:rPr lang="ru-RU" smtClean="0"/>
              <a:t>параллельной группы , </a:t>
            </a:r>
            <a:r>
              <a:rPr lang="ru-RU" dirty="0" smtClean="0"/>
              <a:t>старших </a:t>
            </a:r>
            <a:r>
              <a:rPr lang="ru-RU" smtClean="0"/>
              <a:t>с младшими.</a:t>
            </a:r>
            <a:endParaRPr lang="ru-RU" dirty="0"/>
          </a:p>
        </p:txBody>
      </p:sp>
      <p:pic>
        <p:nvPicPr>
          <p:cNvPr id="7" name="Содержимое 6" descr="IMG_2016_02_12_083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612987"/>
            <a:ext cx="3071834" cy="4095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освоились , у каждого появилось любимое место для игры.</a:t>
            </a:r>
            <a:endParaRPr lang="ru-RU" dirty="0"/>
          </a:p>
        </p:txBody>
      </p:sp>
      <p:pic>
        <p:nvPicPr>
          <p:cNvPr id="4" name="Содержимое 3" descr="IMG_2016_02_12_153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детей появился интерес к трудовой деятельности.</a:t>
            </a:r>
            <a:endParaRPr lang="ru-RU" dirty="0"/>
          </a:p>
        </p:txBody>
      </p:sp>
      <p:pic>
        <p:nvPicPr>
          <p:cNvPr id="4" name="Содержимое 3" descr="IMG_2016_02_12_095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любим играть в « </a:t>
            </a:r>
            <a:r>
              <a:rPr lang="ru-RU" smtClean="0"/>
              <a:t>дочки- матери.»</a:t>
            </a:r>
            <a:endParaRPr lang="ru-RU" dirty="0"/>
          </a:p>
        </p:txBody>
      </p:sp>
      <p:pic>
        <p:nvPicPr>
          <p:cNvPr id="4" name="Содержимое 3" descr="IMG_2016_02_11_112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дежурим просто - класс! Это радует очень нас!!!</a:t>
            </a:r>
            <a:endParaRPr lang="ru-RU" dirty="0"/>
          </a:p>
        </p:txBody>
      </p:sp>
      <p:pic>
        <p:nvPicPr>
          <p:cNvPr id="4" name="Содержимое 3" descr="IMG_2016_02_12_091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Маленькие конструкторы…</a:t>
            </a:r>
            <a:endParaRPr lang="ru-RU" dirty="0"/>
          </a:p>
        </p:txBody>
      </p:sp>
      <p:pic>
        <p:nvPicPr>
          <p:cNvPr id="4" name="Содержимое 3" descr="IMG_2016_02_11_112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Занимаемся…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_02_11_1128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65808" y="2362200"/>
            <a:ext cx="2822972" cy="3763963"/>
          </a:xfrm>
        </p:spPr>
      </p:pic>
      <p:pic>
        <p:nvPicPr>
          <p:cNvPr id="9" name="Содержимое 8" descr="IMG_2016_02_11_1126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Очень любим мы играть и конечно же читать!</a:t>
            </a:r>
            <a:endParaRPr lang="ru-RU" dirty="0"/>
          </a:p>
        </p:txBody>
      </p:sp>
      <p:pic>
        <p:nvPicPr>
          <p:cNvPr id="9" name="Содержимое 8" descr="IMG_2016_02_11_113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2" name="Содержимое 11" descr="IMG_2016_02_11_1135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прыг , скок , мяч , бросок!</a:t>
            </a:r>
            <a:endParaRPr lang="ru-RU" dirty="0"/>
          </a:p>
        </p:txBody>
      </p:sp>
      <p:pic>
        <p:nvPicPr>
          <p:cNvPr id="5" name="Содержимое 4" descr="IMG_2016_02_11_113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92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Очень высоко , далеко видно , я очень сильный , когда стою на лесенке.</vt:lpstr>
      <vt:lpstr>Дети освоились , у каждого появилось любимое место для игры.</vt:lpstr>
      <vt:lpstr>У детей появился интерес к трудовой деятельности.</vt:lpstr>
      <vt:lpstr>Мы любим играть в « дочки- матери.»</vt:lpstr>
      <vt:lpstr>Мы дежурим просто - класс! Это радует очень нас!!!</vt:lpstr>
      <vt:lpstr>Маленькие конструкторы…</vt:lpstr>
      <vt:lpstr>Занимаемся…</vt:lpstr>
      <vt:lpstr>Очень любим мы играть и конечно же читать!</vt:lpstr>
      <vt:lpstr>прыг , скок , мяч , бросок!</vt:lpstr>
      <vt:lpstr>Маленькая принцесса!</vt:lpstr>
      <vt:lpstr>Общение детей с параллельной группы , старших с младшими.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Очень высоко , далеко видно , я очень сильный , когда на нем.</dc:title>
  <dc:creator>Пользователь Windows</dc:creator>
  <cp:lastModifiedBy>User</cp:lastModifiedBy>
  <cp:revision>9</cp:revision>
  <dcterms:created xsi:type="dcterms:W3CDTF">2016-02-29T12:55:15Z</dcterms:created>
  <dcterms:modified xsi:type="dcterms:W3CDTF">2016-04-22T05:37:41Z</dcterms:modified>
</cp:coreProperties>
</file>